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64" r:id="rId2"/>
    <p:sldId id="259" r:id="rId3"/>
    <p:sldId id="268" r:id="rId4"/>
    <p:sldId id="260" r:id="rId5"/>
    <p:sldId id="261" r:id="rId6"/>
    <p:sldId id="265" r:id="rId7"/>
    <p:sldId id="266" r:id="rId8"/>
    <p:sldId id="267" r:id="rId9"/>
    <p:sldId id="263" r:id="rId10"/>
  </p:sldIdLst>
  <p:sldSz cx="12193588" cy="6858000"/>
  <p:notesSz cx="20104100" cy="11309350"/>
  <p:defaultTextStyle>
    <a:defPPr>
      <a:defRPr lang="ru-RU"/>
    </a:defPPr>
    <a:lvl1pPr marL="0" algn="l" defTabSz="554398" rtl="0" eaLnBrk="1" latinLnBrk="0" hangingPunct="1">
      <a:defRPr sz="1091" kern="1200">
        <a:solidFill>
          <a:schemeClr val="tx1"/>
        </a:solidFill>
        <a:latin typeface="+mn-lt"/>
        <a:ea typeface="+mn-ea"/>
        <a:cs typeface="+mn-cs"/>
      </a:defRPr>
    </a:lvl1pPr>
    <a:lvl2pPr marL="277199" algn="l" defTabSz="554398" rtl="0" eaLnBrk="1" latinLnBrk="0" hangingPunct="1">
      <a:defRPr sz="1091" kern="1200">
        <a:solidFill>
          <a:schemeClr val="tx1"/>
        </a:solidFill>
        <a:latin typeface="+mn-lt"/>
        <a:ea typeface="+mn-ea"/>
        <a:cs typeface="+mn-cs"/>
      </a:defRPr>
    </a:lvl2pPr>
    <a:lvl3pPr marL="554398" algn="l" defTabSz="554398" rtl="0" eaLnBrk="1" latinLnBrk="0" hangingPunct="1">
      <a:defRPr sz="1091" kern="1200">
        <a:solidFill>
          <a:schemeClr val="tx1"/>
        </a:solidFill>
        <a:latin typeface="+mn-lt"/>
        <a:ea typeface="+mn-ea"/>
        <a:cs typeface="+mn-cs"/>
      </a:defRPr>
    </a:lvl3pPr>
    <a:lvl4pPr marL="831598" algn="l" defTabSz="554398" rtl="0" eaLnBrk="1" latinLnBrk="0" hangingPunct="1">
      <a:defRPr sz="1091" kern="1200">
        <a:solidFill>
          <a:schemeClr val="tx1"/>
        </a:solidFill>
        <a:latin typeface="+mn-lt"/>
        <a:ea typeface="+mn-ea"/>
        <a:cs typeface="+mn-cs"/>
      </a:defRPr>
    </a:lvl4pPr>
    <a:lvl5pPr marL="1108795" algn="l" defTabSz="554398" rtl="0" eaLnBrk="1" latinLnBrk="0" hangingPunct="1">
      <a:defRPr sz="1091" kern="1200">
        <a:solidFill>
          <a:schemeClr val="tx1"/>
        </a:solidFill>
        <a:latin typeface="+mn-lt"/>
        <a:ea typeface="+mn-ea"/>
        <a:cs typeface="+mn-cs"/>
      </a:defRPr>
    </a:lvl5pPr>
    <a:lvl6pPr marL="1385995" algn="l" defTabSz="554398" rtl="0" eaLnBrk="1" latinLnBrk="0" hangingPunct="1">
      <a:defRPr sz="1091" kern="1200">
        <a:solidFill>
          <a:schemeClr val="tx1"/>
        </a:solidFill>
        <a:latin typeface="+mn-lt"/>
        <a:ea typeface="+mn-ea"/>
        <a:cs typeface="+mn-cs"/>
      </a:defRPr>
    </a:lvl6pPr>
    <a:lvl7pPr marL="1663194" algn="l" defTabSz="554398" rtl="0" eaLnBrk="1" latinLnBrk="0" hangingPunct="1">
      <a:defRPr sz="1091" kern="1200">
        <a:solidFill>
          <a:schemeClr val="tx1"/>
        </a:solidFill>
        <a:latin typeface="+mn-lt"/>
        <a:ea typeface="+mn-ea"/>
        <a:cs typeface="+mn-cs"/>
      </a:defRPr>
    </a:lvl7pPr>
    <a:lvl8pPr marL="1940393" algn="l" defTabSz="554398" rtl="0" eaLnBrk="1" latinLnBrk="0" hangingPunct="1">
      <a:defRPr sz="1091" kern="1200">
        <a:solidFill>
          <a:schemeClr val="tx1"/>
        </a:solidFill>
        <a:latin typeface="+mn-lt"/>
        <a:ea typeface="+mn-ea"/>
        <a:cs typeface="+mn-cs"/>
      </a:defRPr>
    </a:lvl8pPr>
    <a:lvl9pPr marL="2217592" algn="l" defTabSz="554398" rtl="0" eaLnBrk="1" latinLnBrk="0" hangingPunct="1">
      <a:defRPr sz="109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Курмаев Ринат" initials="КР" lastIdx="7" clrIdx="0">
    <p:extLst>
      <p:ext uri="{19B8F6BF-5375-455C-9EA6-DF929625EA0E}">
        <p15:presenceInfo xmlns:p15="http://schemas.microsoft.com/office/powerpoint/2012/main" userId="S-1-5-21-3892735234-629040388-1051393456-159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5656"/>
    <a:srgbClr val="2F3233"/>
    <a:srgbClr val="C5C6C6"/>
    <a:srgbClr val="DADADA"/>
    <a:srgbClr val="E73135"/>
    <a:srgbClr val="555554"/>
    <a:srgbClr val="2E31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08"/>
    <p:restoredTop sz="94674"/>
  </p:normalViewPr>
  <p:slideViewPr>
    <p:cSldViewPr>
      <p:cViewPr varScale="1">
        <p:scale>
          <a:sx n="70" d="100"/>
          <a:sy n="70" d="100"/>
        </p:scale>
        <p:origin x="840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C3F308-E1C0-4977-A78D-6A1B21AC83DF}" type="datetimeFigureOut">
              <a:rPr lang="ru-RU" smtClean="0"/>
              <a:t>01.10.2025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3B6832-7BD9-4253-865C-30175D5B9D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026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54398" rtl="0" eaLnBrk="1" latinLnBrk="0" hangingPunct="1">
      <a:defRPr sz="728" kern="1200">
        <a:solidFill>
          <a:schemeClr val="tx1"/>
        </a:solidFill>
        <a:latin typeface="+mn-lt"/>
        <a:ea typeface="+mn-ea"/>
        <a:cs typeface="+mn-cs"/>
      </a:defRPr>
    </a:lvl1pPr>
    <a:lvl2pPr marL="277199" algn="l" defTabSz="554398" rtl="0" eaLnBrk="1" latinLnBrk="0" hangingPunct="1">
      <a:defRPr sz="728" kern="1200">
        <a:solidFill>
          <a:schemeClr val="tx1"/>
        </a:solidFill>
        <a:latin typeface="+mn-lt"/>
        <a:ea typeface="+mn-ea"/>
        <a:cs typeface="+mn-cs"/>
      </a:defRPr>
    </a:lvl2pPr>
    <a:lvl3pPr marL="554398" algn="l" defTabSz="554398" rtl="0" eaLnBrk="1" latinLnBrk="0" hangingPunct="1">
      <a:defRPr sz="728" kern="1200">
        <a:solidFill>
          <a:schemeClr val="tx1"/>
        </a:solidFill>
        <a:latin typeface="+mn-lt"/>
        <a:ea typeface="+mn-ea"/>
        <a:cs typeface="+mn-cs"/>
      </a:defRPr>
    </a:lvl3pPr>
    <a:lvl4pPr marL="831598" algn="l" defTabSz="554398" rtl="0" eaLnBrk="1" latinLnBrk="0" hangingPunct="1">
      <a:defRPr sz="728" kern="1200">
        <a:solidFill>
          <a:schemeClr val="tx1"/>
        </a:solidFill>
        <a:latin typeface="+mn-lt"/>
        <a:ea typeface="+mn-ea"/>
        <a:cs typeface="+mn-cs"/>
      </a:defRPr>
    </a:lvl4pPr>
    <a:lvl5pPr marL="1108795" algn="l" defTabSz="554398" rtl="0" eaLnBrk="1" latinLnBrk="0" hangingPunct="1">
      <a:defRPr sz="728" kern="1200">
        <a:solidFill>
          <a:schemeClr val="tx1"/>
        </a:solidFill>
        <a:latin typeface="+mn-lt"/>
        <a:ea typeface="+mn-ea"/>
        <a:cs typeface="+mn-cs"/>
      </a:defRPr>
    </a:lvl5pPr>
    <a:lvl6pPr marL="1385995" algn="l" defTabSz="554398" rtl="0" eaLnBrk="1" latinLnBrk="0" hangingPunct="1">
      <a:defRPr sz="728" kern="1200">
        <a:solidFill>
          <a:schemeClr val="tx1"/>
        </a:solidFill>
        <a:latin typeface="+mn-lt"/>
        <a:ea typeface="+mn-ea"/>
        <a:cs typeface="+mn-cs"/>
      </a:defRPr>
    </a:lvl6pPr>
    <a:lvl7pPr marL="1663194" algn="l" defTabSz="554398" rtl="0" eaLnBrk="1" latinLnBrk="0" hangingPunct="1">
      <a:defRPr sz="728" kern="1200">
        <a:solidFill>
          <a:schemeClr val="tx1"/>
        </a:solidFill>
        <a:latin typeface="+mn-lt"/>
        <a:ea typeface="+mn-ea"/>
        <a:cs typeface="+mn-cs"/>
      </a:defRPr>
    </a:lvl7pPr>
    <a:lvl8pPr marL="1940393" algn="l" defTabSz="554398" rtl="0" eaLnBrk="1" latinLnBrk="0" hangingPunct="1">
      <a:defRPr sz="728" kern="1200">
        <a:solidFill>
          <a:schemeClr val="tx1"/>
        </a:solidFill>
        <a:latin typeface="+mn-lt"/>
        <a:ea typeface="+mn-ea"/>
        <a:cs typeface="+mn-cs"/>
      </a:defRPr>
    </a:lvl8pPr>
    <a:lvl9pPr marL="2217592" algn="l" defTabSz="554398" rtl="0" eaLnBrk="1" latinLnBrk="0" hangingPunct="1">
      <a:defRPr sz="72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_темный 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3588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tIns="2808000" anchor="t"/>
          <a:lstStyle>
            <a:lvl1pPr algn="ctr">
              <a:defRPr sz="186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Фотоизображение</a:t>
            </a:r>
          </a:p>
        </p:txBody>
      </p:sp>
      <p:sp>
        <p:nvSpPr>
          <p:cNvPr id="1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99862" y="3733800"/>
            <a:ext cx="9225068" cy="1157299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>
            <a:lvl1pPr>
              <a:defRPr lang="ru-RU" sz="3733" b="1" kern="1200" spc="0" baseline="0" dirty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ru-RU" dirty="0"/>
              <a:t>КОРОТКИЙ ЗАГОЛОВОК ПРЕЗЕНТАЦИИ</a:t>
            </a:r>
          </a:p>
        </p:txBody>
      </p:sp>
      <p:sp>
        <p:nvSpPr>
          <p:cNvPr id="16" name="Текст 21"/>
          <p:cNvSpPr>
            <a:spLocks noGrp="1"/>
          </p:cNvSpPr>
          <p:nvPr>
            <p:ph type="body" sz="quarter" idx="12" hasCustomPrompt="1"/>
          </p:nvPr>
        </p:nvSpPr>
        <p:spPr>
          <a:xfrm>
            <a:off x="799862" y="4919990"/>
            <a:ext cx="9225068" cy="382604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>
            <a:lvl1pPr>
              <a:defRPr lang="ru-RU" sz="1333" kern="1200" spc="7" dirty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ru-RU" dirty="0"/>
              <a:t>Подзаголовок презентации в две строки </a:t>
            </a:r>
            <a:br>
              <a:rPr lang="ru-RU" dirty="0"/>
            </a:br>
            <a:r>
              <a:rPr lang="ru-RU" dirty="0"/>
              <a:t>с уточняющим актуальным текстом</a:t>
            </a:r>
          </a:p>
        </p:txBody>
      </p:sp>
    </p:spTree>
    <p:extLst>
      <p:ext uri="{BB962C8B-B14F-4D97-AF65-F5344CB8AC3E}">
        <p14:creationId xmlns:p14="http://schemas.microsoft.com/office/powerpoint/2010/main" val="54060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_светлый 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3588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tIns="2808000" anchor="t"/>
          <a:lstStyle>
            <a:lvl1pPr algn="ctr">
              <a:defRPr sz="1867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Фотоизображение</a:t>
            </a:r>
          </a:p>
        </p:txBody>
      </p:sp>
      <p:sp>
        <p:nvSpPr>
          <p:cNvPr id="1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99862" y="3733800"/>
            <a:ext cx="9225068" cy="1157299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>
            <a:lvl1pPr>
              <a:defRPr lang="ru-RU" sz="3733" b="1" kern="1200" spc="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ru-RU" dirty="0"/>
              <a:t>КОРОТКИЙ ЗАГОЛОВОК ПРЕЗЕНТАЦИИ</a:t>
            </a:r>
          </a:p>
        </p:txBody>
      </p:sp>
      <p:sp>
        <p:nvSpPr>
          <p:cNvPr id="16" name="Текст 21"/>
          <p:cNvSpPr>
            <a:spLocks noGrp="1"/>
          </p:cNvSpPr>
          <p:nvPr>
            <p:ph type="body" sz="quarter" idx="12" hasCustomPrompt="1"/>
          </p:nvPr>
        </p:nvSpPr>
        <p:spPr>
          <a:xfrm>
            <a:off x="799862" y="4919990"/>
            <a:ext cx="9225068" cy="382604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>
            <a:lvl1pPr>
              <a:defRPr lang="ru-RU" sz="1333" kern="1200" spc="7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ru-RU" dirty="0"/>
              <a:t>Подзаголовок презентации в две строки </a:t>
            </a:r>
            <a:br>
              <a:rPr lang="ru-RU" dirty="0"/>
            </a:br>
            <a:r>
              <a:rPr lang="ru-RU" dirty="0"/>
              <a:t>с уточняющим актуальным текстом</a:t>
            </a:r>
          </a:p>
        </p:txBody>
      </p:sp>
    </p:spTree>
    <p:extLst>
      <p:ext uri="{BB962C8B-B14F-4D97-AF65-F5344CB8AC3E}">
        <p14:creationId xmlns:p14="http://schemas.microsoft.com/office/powerpoint/2010/main" val="2157422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Обложка_светлый 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99862" y="3733800"/>
            <a:ext cx="9225068" cy="1157299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>
            <a:lvl1pPr>
              <a:defRPr lang="ru-RU" sz="3733" b="1" kern="1200" spc="0" baseline="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ru-RU" dirty="0"/>
              <a:t>КОРОТКИЙ ЗАГОЛОВОК ПРЕЗЕНТАЦИИ</a:t>
            </a:r>
          </a:p>
        </p:txBody>
      </p:sp>
      <p:sp>
        <p:nvSpPr>
          <p:cNvPr id="16" name="Текст 21"/>
          <p:cNvSpPr>
            <a:spLocks noGrp="1"/>
          </p:cNvSpPr>
          <p:nvPr>
            <p:ph type="body" sz="quarter" idx="12" hasCustomPrompt="1"/>
          </p:nvPr>
        </p:nvSpPr>
        <p:spPr>
          <a:xfrm>
            <a:off x="799862" y="4919990"/>
            <a:ext cx="9225068" cy="382604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>
            <a:lvl1pPr>
              <a:defRPr lang="ru-RU" sz="1333" kern="1200" spc="7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ru-RU" dirty="0"/>
              <a:t>Подзаголовок презентации в две строки </a:t>
            </a:r>
            <a:br>
              <a:rPr lang="ru-RU" dirty="0"/>
            </a:br>
            <a:r>
              <a:rPr lang="ru-RU" dirty="0"/>
              <a:t>с уточняющим актуальным текстом</a:t>
            </a:r>
          </a:p>
        </p:txBody>
      </p:sp>
    </p:spTree>
    <p:extLst>
      <p:ext uri="{BB962C8B-B14F-4D97-AF65-F5344CB8AC3E}">
        <p14:creationId xmlns:p14="http://schemas.microsoft.com/office/powerpoint/2010/main" val="3405583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1" y="0"/>
            <a:ext cx="304671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91"/>
          </a:p>
        </p:txBody>
      </p:sp>
      <p:sp>
        <p:nvSpPr>
          <p:cNvPr id="15" name="Текст 21"/>
          <p:cNvSpPr>
            <a:spLocks noGrp="1"/>
          </p:cNvSpPr>
          <p:nvPr>
            <p:ph type="body" sz="quarter" idx="12" hasCustomPrompt="1"/>
          </p:nvPr>
        </p:nvSpPr>
        <p:spPr>
          <a:xfrm>
            <a:off x="3309070" y="5156201"/>
            <a:ext cx="8227790" cy="256068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>
            <a:lvl1pPr>
              <a:defRPr lang="ru-RU" sz="1333" kern="1200" spc="7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ru-RU" dirty="0"/>
              <a:t>Подзаголовок разделителя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1" y="3094936"/>
            <a:ext cx="3046713" cy="2772465"/>
          </a:xfrm>
          <a:prstGeom prst="rect">
            <a:avLst/>
          </a:prstGeom>
          <a:noFill/>
        </p:spPr>
        <p:txBody>
          <a:bodyPr lIns="0" tIns="0" rIns="180000" bIns="0" anchor="b">
            <a:normAutofit/>
          </a:bodyPr>
          <a:lstStyle>
            <a:lvl1pPr algn="r">
              <a:defRPr sz="200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1.</a:t>
            </a:r>
          </a:p>
        </p:txBody>
      </p:sp>
      <p:sp>
        <p:nvSpPr>
          <p:cNvPr id="10" name="object 12"/>
          <p:cNvSpPr/>
          <p:nvPr userDrawn="1"/>
        </p:nvSpPr>
        <p:spPr>
          <a:xfrm>
            <a:off x="799861" y="5631388"/>
            <a:ext cx="11390953" cy="48133"/>
          </a:xfrm>
          <a:custGeom>
            <a:avLst/>
            <a:gdLst/>
            <a:ahLst/>
            <a:cxnLst/>
            <a:rect l="l" t="t" r="r" b="b"/>
            <a:pathLst>
              <a:path w="18780760" h="79375">
                <a:moveTo>
                  <a:pt x="18780318" y="0"/>
                </a:moveTo>
                <a:lnTo>
                  <a:pt x="0" y="0"/>
                </a:lnTo>
                <a:lnTo>
                  <a:pt x="0" y="79118"/>
                </a:lnTo>
                <a:lnTo>
                  <a:pt x="18780318" y="79118"/>
                </a:lnTo>
                <a:lnTo>
                  <a:pt x="18780318" y="0"/>
                </a:lnTo>
                <a:close/>
              </a:path>
            </a:pathLst>
          </a:custGeom>
          <a:solidFill>
            <a:srgbClr val="E92E2D"/>
          </a:solidFill>
        </p:spPr>
        <p:txBody>
          <a:bodyPr wrap="square" lIns="0" tIns="0" rIns="0" bIns="0" rtlCol="0"/>
          <a:lstStyle/>
          <a:p>
            <a:endParaRPr sz="2400"/>
          </a:p>
        </p:txBody>
      </p:sp>
      <p:sp>
        <p:nvSpPr>
          <p:cNvPr id="1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3294147" y="3897301"/>
            <a:ext cx="8227790" cy="1157299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>
            <a:lvl1pPr>
              <a:defRPr lang="ru-RU" sz="3733" b="1" i="0" dirty="0">
                <a:solidFill>
                  <a:schemeClr val="bg2"/>
                </a:solidFill>
                <a:latin typeface="Arial"/>
                <a:ea typeface="+mj-ea"/>
                <a:cs typeface="Arial"/>
              </a:defRPr>
            </a:lvl1pPr>
          </a:lstStyle>
          <a:p>
            <a:pPr lvl="0"/>
            <a:r>
              <a:rPr lang="ru-RU" dirty="0"/>
              <a:t>ЗАГОЛОВОК </a:t>
            </a:r>
            <a:br>
              <a:rPr lang="ru-RU" dirty="0"/>
            </a:br>
            <a:r>
              <a:rPr lang="ru-RU" dirty="0"/>
              <a:t>РАЗДЕЛИТЕЛЯ</a:t>
            </a:r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4600" y="789237"/>
            <a:ext cx="1801423" cy="239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833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4"/>
          <p:cNvSpPr/>
          <p:nvPr userDrawn="1"/>
        </p:nvSpPr>
        <p:spPr>
          <a:xfrm>
            <a:off x="441344" y="6379282"/>
            <a:ext cx="11752600" cy="28497"/>
          </a:xfrm>
          <a:custGeom>
            <a:avLst/>
            <a:gdLst/>
            <a:ahLst/>
            <a:cxnLst/>
            <a:rect l="l" t="t" r="r" b="b"/>
            <a:pathLst>
              <a:path w="19377025" h="46990">
                <a:moveTo>
                  <a:pt x="19376425" y="0"/>
                </a:moveTo>
                <a:lnTo>
                  <a:pt x="0" y="0"/>
                </a:lnTo>
                <a:lnTo>
                  <a:pt x="0" y="46543"/>
                </a:lnTo>
                <a:lnTo>
                  <a:pt x="19376425" y="46543"/>
                </a:lnTo>
                <a:lnTo>
                  <a:pt x="19376425" y="0"/>
                </a:lnTo>
                <a:close/>
              </a:path>
            </a:pathLst>
          </a:custGeom>
          <a:solidFill>
            <a:srgbClr val="E92E2D"/>
          </a:solidFill>
        </p:spPr>
        <p:txBody>
          <a:bodyPr wrap="square" lIns="0" tIns="0" rIns="0" bIns="0" rtlCol="0"/>
          <a:lstStyle/>
          <a:p>
            <a:endParaRPr sz="1091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>
          <a:xfrm>
            <a:off x="11022249" y="6478712"/>
            <a:ext cx="711897" cy="199299"/>
          </a:xfrm>
          <a:prstGeom prst="rect">
            <a:avLst/>
          </a:prstGeom>
        </p:spPr>
        <p:txBody>
          <a:bodyPr lIns="0" tIns="0" rIns="0" bIns="0"/>
          <a:lstStyle>
            <a:lvl1pPr>
              <a:defRPr sz="93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fld id="{EE176C42-AD4C-4CE4-A7AD-7C91363E0476}" type="slidenum">
              <a:rPr lang="ru-RU" smtClean="0"/>
              <a:pPr algn="r"/>
              <a:t>‹#›</a:t>
            </a:fld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13" hasCustomPrompt="1"/>
          </p:nvPr>
        </p:nvSpPr>
        <p:spPr>
          <a:xfrm>
            <a:off x="441345" y="6478713"/>
            <a:ext cx="10370715" cy="18483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93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Короткий заголовок презентации</a:t>
            </a:r>
          </a:p>
        </p:txBody>
      </p:sp>
      <p:sp>
        <p:nvSpPr>
          <p:cNvPr id="26" name="Текст 25"/>
          <p:cNvSpPr>
            <a:spLocks noGrp="1"/>
          </p:cNvSpPr>
          <p:nvPr>
            <p:ph type="body" sz="quarter" idx="14" hasCustomPrompt="1"/>
          </p:nvPr>
        </p:nvSpPr>
        <p:spPr>
          <a:xfrm>
            <a:off x="453155" y="398353"/>
            <a:ext cx="9606556" cy="18483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933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ЗАГОЛОВОК РАЗДЕЛИТЕЛЯ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6"/>
          </p:nvPr>
        </p:nvSpPr>
        <p:spPr>
          <a:xfrm>
            <a:off x="6300020" y="1498600"/>
            <a:ext cx="5434322" cy="46736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867" baseline="0">
                <a:solidFill>
                  <a:schemeClr val="bg2"/>
                </a:solidFill>
              </a:defRPr>
            </a:lvl1pPr>
            <a:lvl2pPr>
              <a:defRPr>
                <a:solidFill>
                  <a:srgbClr val="555554"/>
                </a:solidFill>
              </a:defRPr>
            </a:lvl2pPr>
            <a:lvl3pPr>
              <a:defRPr>
                <a:solidFill>
                  <a:srgbClr val="555554"/>
                </a:solidFill>
              </a:defRPr>
            </a:lvl3pPr>
            <a:lvl4pPr>
              <a:defRPr>
                <a:solidFill>
                  <a:srgbClr val="555554"/>
                </a:solidFill>
              </a:defRPr>
            </a:lvl4pPr>
            <a:lvl5pPr>
              <a:defRPr>
                <a:solidFill>
                  <a:srgbClr val="555554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0" name="Текст 4"/>
          <p:cNvSpPr>
            <a:spLocks noGrp="1"/>
          </p:cNvSpPr>
          <p:nvPr>
            <p:ph type="body" sz="quarter" idx="17"/>
          </p:nvPr>
        </p:nvSpPr>
        <p:spPr>
          <a:xfrm>
            <a:off x="440953" y="2144811"/>
            <a:ext cx="5434322" cy="402738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867" b="0" baseline="0">
                <a:solidFill>
                  <a:schemeClr val="bg2"/>
                </a:solidFill>
              </a:defRPr>
            </a:lvl1pPr>
            <a:lvl2pPr>
              <a:defRPr>
                <a:solidFill>
                  <a:srgbClr val="555554"/>
                </a:solidFill>
              </a:defRPr>
            </a:lvl2pPr>
            <a:lvl3pPr>
              <a:defRPr>
                <a:solidFill>
                  <a:srgbClr val="555554"/>
                </a:solidFill>
              </a:defRPr>
            </a:lvl3pPr>
            <a:lvl4pPr>
              <a:defRPr>
                <a:solidFill>
                  <a:srgbClr val="555554"/>
                </a:solidFill>
              </a:defRPr>
            </a:lvl4pPr>
            <a:lvl5pPr>
              <a:defRPr>
                <a:solidFill>
                  <a:srgbClr val="555554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440952" y="1510527"/>
            <a:ext cx="5434322" cy="56335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867" b="1" baseline="0">
                <a:solidFill>
                  <a:schemeClr val="bg2"/>
                </a:solidFill>
              </a:defRPr>
            </a:lvl1pPr>
            <a:lvl2pPr>
              <a:defRPr>
                <a:solidFill>
                  <a:srgbClr val="555554"/>
                </a:solidFill>
              </a:defRPr>
            </a:lvl2pPr>
            <a:lvl3pPr>
              <a:defRPr>
                <a:solidFill>
                  <a:srgbClr val="555554"/>
                </a:solidFill>
              </a:defRPr>
            </a:lvl3pPr>
            <a:lvl4pPr>
              <a:defRPr>
                <a:solidFill>
                  <a:srgbClr val="555554"/>
                </a:solidFill>
              </a:defRPr>
            </a:lvl4pPr>
            <a:lvl5pPr>
              <a:defRPr>
                <a:solidFill>
                  <a:srgbClr val="555554"/>
                </a:solidFill>
              </a:defRPr>
            </a:lvl5pPr>
          </a:lstStyle>
          <a:p>
            <a:pPr lvl="0"/>
            <a:r>
              <a:rPr lang="ru-RU" dirty="0"/>
              <a:t>Образец подзаголовка</a:t>
            </a:r>
          </a:p>
        </p:txBody>
      </p:sp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8232" y="367215"/>
            <a:ext cx="1196254" cy="159128"/>
          </a:xfrm>
          <a:prstGeom prst="rect">
            <a:avLst/>
          </a:prstGeom>
        </p:spPr>
      </p:pic>
      <p:sp>
        <p:nvSpPr>
          <p:cNvPr id="13" name="Текст 3">
            <a:extLst>
              <a:ext uri="{FF2B5EF4-FFF2-40B4-BE49-F238E27FC236}">
                <a16:creationId xmlns:a16="http://schemas.microsoft.com/office/drawing/2014/main" id="{76ADC4FC-ED9A-D246-A226-AD02853A319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0952" y="841367"/>
            <a:ext cx="9529200" cy="4608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lang="ru-RU" sz="3133" b="1" dirty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/>
            <a:r>
              <a:rPr lang="ru-RU" dirty="0"/>
              <a:t>Заголовок текстового слайда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2" pos="256" userDrawn="1">
          <p15:clr>
            <a:srgbClr val="FBAE40"/>
          </p15:clr>
        </p15:guide>
        <p15:guide id="3" pos="7425" userDrawn="1">
          <p15:clr>
            <a:srgbClr val="FBAE40"/>
          </p15:clr>
        </p15:guide>
        <p15:guide id="4" orient="horz" pos="3888" userDrawn="1">
          <p15:clr>
            <a:srgbClr val="FBAE40"/>
          </p15:clr>
        </p15:guide>
        <p15:guide id="5" orient="horz" pos="9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4"/>
          <p:cNvSpPr/>
          <p:nvPr userDrawn="1"/>
        </p:nvSpPr>
        <p:spPr>
          <a:xfrm>
            <a:off x="441344" y="6379282"/>
            <a:ext cx="11752600" cy="28497"/>
          </a:xfrm>
          <a:custGeom>
            <a:avLst/>
            <a:gdLst/>
            <a:ahLst/>
            <a:cxnLst/>
            <a:rect l="l" t="t" r="r" b="b"/>
            <a:pathLst>
              <a:path w="19377025" h="46990">
                <a:moveTo>
                  <a:pt x="19376425" y="0"/>
                </a:moveTo>
                <a:lnTo>
                  <a:pt x="0" y="0"/>
                </a:lnTo>
                <a:lnTo>
                  <a:pt x="0" y="46543"/>
                </a:lnTo>
                <a:lnTo>
                  <a:pt x="19376425" y="46543"/>
                </a:lnTo>
                <a:lnTo>
                  <a:pt x="19376425" y="0"/>
                </a:lnTo>
                <a:close/>
              </a:path>
            </a:pathLst>
          </a:custGeom>
          <a:solidFill>
            <a:srgbClr val="E92E2D"/>
          </a:solidFill>
        </p:spPr>
        <p:txBody>
          <a:bodyPr wrap="square" lIns="0" tIns="0" rIns="0" bIns="0" rtlCol="0"/>
          <a:lstStyle/>
          <a:p>
            <a:endParaRPr sz="1091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>
          <a:xfrm>
            <a:off x="11022249" y="6478712"/>
            <a:ext cx="711897" cy="199299"/>
          </a:xfrm>
          <a:prstGeom prst="rect">
            <a:avLst/>
          </a:prstGeom>
        </p:spPr>
        <p:txBody>
          <a:bodyPr lIns="0" tIns="0" rIns="0" bIns="0"/>
          <a:lstStyle>
            <a:lvl1pPr>
              <a:defRPr sz="93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fld id="{EE176C42-AD4C-4CE4-A7AD-7C91363E0476}" type="slidenum">
              <a:rPr lang="ru-RU" smtClean="0"/>
              <a:pPr algn="r"/>
              <a:t>‹#›</a:t>
            </a:fld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13" hasCustomPrompt="1"/>
          </p:nvPr>
        </p:nvSpPr>
        <p:spPr>
          <a:xfrm>
            <a:off x="441345" y="6478713"/>
            <a:ext cx="10370715" cy="18483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93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Короткий заголовок презентации</a:t>
            </a:r>
          </a:p>
        </p:txBody>
      </p:sp>
      <p:sp>
        <p:nvSpPr>
          <p:cNvPr id="26" name="Текст 25"/>
          <p:cNvSpPr>
            <a:spLocks noGrp="1"/>
          </p:cNvSpPr>
          <p:nvPr>
            <p:ph type="body" sz="quarter" idx="14" hasCustomPrompt="1"/>
          </p:nvPr>
        </p:nvSpPr>
        <p:spPr>
          <a:xfrm>
            <a:off x="453155" y="398353"/>
            <a:ext cx="9606556" cy="18483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933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ЗАГОЛОВОК РАЗДЕЛИТЕЛЯ</a:t>
            </a:r>
          </a:p>
        </p:txBody>
      </p:sp>
      <p:sp>
        <p:nvSpPr>
          <p:cNvPr id="16" name="Рисунок 3"/>
          <p:cNvSpPr>
            <a:spLocks noGrp="1"/>
          </p:cNvSpPr>
          <p:nvPr>
            <p:ph type="pic" sz="quarter" idx="18"/>
          </p:nvPr>
        </p:nvSpPr>
        <p:spPr>
          <a:xfrm>
            <a:off x="6300021" y="1498600"/>
            <a:ext cx="5434192" cy="4673600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7"/>
          </p:nvPr>
        </p:nvSpPr>
        <p:spPr>
          <a:xfrm>
            <a:off x="440953" y="2144811"/>
            <a:ext cx="5434322" cy="402738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867" b="0" baseline="0">
                <a:solidFill>
                  <a:schemeClr val="bg2"/>
                </a:solidFill>
              </a:defRPr>
            </a:lvl1pPr>
            <a:lvl2pPr>
              <a:defRPr>
                <a:solidFill>
                  <a:srgbClr val="555554"/>
                </a:solidFill>
              </a:defRPr>
            </a:lvl2pPr>
            <a:lvl3pPr>
              <a:defRPr>
                <a:solidFill>
                  <a:srgbClr val="555554"/>
                </a:solidFill>
              </a:defRPr>
            </a:lvl3pPr>
            <a:lvl4pPr>
              <a:defRPr>
                <a:solidFill>
                  <a:srgbClr val="555554"/>
                </a:solidFill>
              </a:defRPr>
            </a:lvl4pPr>
            <a:lvl5pPr>
              <a:defRPr>
                <a:solidFill>
                  <a:srgbClr val="555554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440952" y="1510527"/>
            <a:ext cx="5434322" cy="56335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867" b="1" baseline="0">
                <a:solidFill>
                  <a:schemeClr val="bg2"/>
                </a:solidFill>
              </a:defRPr>
            </a:lvl1pPr>
            <a:lvl2pPr>
              <a:defRPr>
                <a:solidFill>
                  <a:srgbClr val="555554"/>
                </a:solidFill>
              </a:defRPr>
            </a:lvl2pPr>
            <a:lvl3pPr>
              <a:defRPr>
                <a:solidFill>
                  <a:srgbClr val="555554"/>
                </a:solidFill>
              </a:defRPr>
            </a:lvl3pPr>
            <a:lvl4pPr>
              <a:defRPr>
                <a:solidFill>
                  <a:srgbClr val="555554"/>
                </a:solidFill>
              </a:defRPr>
            </a:lvl4pPr>
            <a:lvl5pPr>
              <a:defRPr>
                <a:solidFill>
                  <a:srgbClr val="555554"/>
                </a:solidFill>
              </a:defRPr>
            </a:lvl5pPr>
          </a:lstStyle>
          <a:p>
            <a:pPr lvl="0"/>
            <a:r>
              <a:rPr lang="ru-RU" dirty="0"/>
              <a:t>Образец подзаголовка</a:t>
            </a:r>
          </a:p>
        </p:txBody>
      </p:sp>
      <p:sp>
        <p:nvSpPr>
          <p:cNvPr id="12" name="Текст 3">
            <a:extLst>
              <a:ext uri="{FF2B5EF4-FFF2-40B4-BE49-F238E27FC236}">
                <a16:creationId xmlns:a16="http://schemas.microsoft.com/office/drawing/2014/main" id="{DE281260-A980-9145-ABC7-24A473CFD37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40952" y="841367"/>
            <a:ext cx="9529200" cy="4608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lang="ru-RU" sz="3133" b="1" dirty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/>
            <a:r>
              <a:rPr lang="ru-RU" dirty="0"/>
              <a:t>Заголовок слайда</a:t>
            </a:r>
            <a:r>
              <a:rPr lang="en-US" dirty="0"/>
              <a:t> </a:t>
            </a:r>
            <a:r>
              <a:rPr lang="ru-RU" dirty="0"/>
              <a:t>с изображением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D9BAE30-8D5C-6B4A-8649-55CCD28CB1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8232" y="367215"/>
            <a:ext cx="1196254" cy="15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8703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56" userDrawn="1">
          <p15:clr>
            <a:srgbClr val="FBAE40"/>
          </p15:clr>
        </p15:guide>
        <p15:guide id="3" pos="7425" userDrawn="1">
          <p15:clr>
            <a:srgbClr val="FBAE40"/>
          </p15:clr>
        </p15:guide>
        <p15:guide id="4" orient="horz" pos="3888" userDrawn="1">
          <p15:clr>
            <a:srgbClr val="FBAE40"/>
          </p15:clr>
        </p15:guide>
        <p15:guide id="5" orient="horz" pos="944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с таблице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4"/>
          <p:cNvSpPr/>
          <p:nvPr userDrawn="1"/>
        </p:nvSpPr>
        <p:spPr>
          <a:xfrm>
            <a:off x="441344" y="6379282"/>
            <a:ext cx="11752600" cy="28497"/>
          </a:xfrm>
          <a:custGeom>
            <a:avLst/>
            <a:gdLst/>
            <a:ahLst/>
            <a:cxnLst/>
            <a:rect l="l" t="t" r="r" b="b"/>
            <a:pathLst>
              <a:path w="19377025" h="46990">
                <a:moveTo>
                  <a:pt x="19376425" y="0"/>
                </a:moveTo>
                <a:lnTo>
                  <a:pt x="0" y="0"/>
                </a:lnTo>
                <a:lnTo>
                  <a:pt x="0" y="46543"/>
                </a:lnTo>
                <a:lnTo>
                  <a:pt x="19376425" y="46543"/>
                </a:lnTo>
                <a:lnTo>
                  <a:pt x="19376425" y="0"/>
                </a:lnTo>
                <a:close/>
              </a:path>
            </a:pathLst>
          </a:custGeom>
          <a:solidFill>
            <a:srgbClr val="E92E2D"/>
          </a:solidFill>
        </p:spPr>
        <p:txBody>
          <a:bodyPr wrap="square" lIns="0" tIns="0" rIns="0" bIns="0" rtlCol="0"/>
          <a:lstStyle/>
          <a:p>
            <a:endParaRPr sz="1091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>
          <a:xfrm>
            <a:off x="11022249" y="6478712"/>
            <a:ext cx="711897" cy="199299"/>
          </a:xfrm>
          <a:prstGeom prst="rect">
            <a:avLst/>
          </a:prstGeom>
        </p:spPr>
        <p:txBody>
          <a:bodyPr lIns="0" tIns="0" rIns="0" bIns="0"/>
          <a:lstStyle>
            <a:lvl1pPr>
              <a:defRPr sz="93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fld id="{EE176C42-AD4C-4CE4-A7AD-7C91363E0476}" type="slidenum">
              <a:rPr lang="ru-RU" smtClean="0"/>
              <a:pPr algn="r"/>
              <a:t>‹#›</a:t>
            </a:fld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13" hasCustomPrompt="1"/>
          </p:nvPr>
        </p:nvSpPr>
        <p:spPr>
          <a:xfrm>
            <a:off x="441345" y="6478713"/>
            <a:ext cx="10370715" cy="18483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93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Короткий заголовок презентации</a:t>
            </a:r>
          </a:p>
        </p:txBody>
      </p:sp>
      <p:sp>
        <p:nvSpPr>
          <p:cNvPr id="26" name="Текст 25"/>
          <p:cNvSpPr>
            <a:spLocks noGrp="1"/>
          </p:cNvSpPr>
          <p:nvPr>
            <p:ph type="body" sz="quarter" idx="14" hasCustomPrompt="1"/>
          </p:nvPr>
        </p:nvSpPr>
        <p:spPr>
          <a:xfrm>
            <a:off x="453155" y="398353"/>
            <a:ext cx="9606556" cy="18483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933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ЗАГОЛОВОК РАЗДЕЛИТЕЛЯ</a:t>
            </a:r>
          </a:p>
        </p:txBody>
      </p:sp>
      <p:sp>
        <p:nvSpPr>
          <p:cNvPr id="17" name="Таблица 3"/>
          <p:cNvSpPr>
            <a:spLocks noGrp="1"/>
          </p:cNvSpPr>
          <p:nvPr>
            <p:ph type="tbl" sz="quarter" idx="19"/>
          </p:nvPr>
        </p:nvSpPr>
        <p:spPr>
          <a:xfrm>
            <a:off x="6300021" y="1498600"/>
            <a:ext cx="5434192" cy="4673600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7"/>
          </p:nvPr>
        </p:nvSpPr>
        <p:spPr>
          <a:xfrm>
            <a:off x="440953" y="2144811"/>
            <a:ext cx="5434322" cy="402738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867" b="0" baseline="0">
                <a:solidFill>
                  <a:schemeClr val="bg2"/>
                </a:solidFill>
              </a:defRPr>
            </a:lvl1pPr>
            <a:lvl2pPr>
              <a:defRPr>
                <a:solidFill>
                  <a:srgbClr val="555554"/>
                </a:solidFill>
              </a:defRPr>
            </a:lvl2pPr>
            <a:lvl3pPr>
              <a:defRPr>
                <a:solidFill>
                  <a:srgbClr val="555554"/>
                </a:solidFill>
              </a:defRPr>
            </a:lvl3pPr>
            <a:lvl4pPr>
              <a:defRPr>
                <a:solidFill>
                  <a:srgbClr val="555554"/>
                </a:solidFill>
              </a:defRPr>
            </a:lvl4pPr>
            <a:lvl5pPr>
              <a:defRPr>
                <a:solidFill>
                  <a:srgbClr val="555554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440952" y="1510527"/>
            <a:ext cx="5434322" cy="56335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867" b="1" baseline="0">
                <a:solidFill>
                  <a:schemeClr val="bg2"/>
                </a:solidFill>
              </a:defRPr>
            </a:lvl1pPr>
            <a:lvl2pPr>
              <a:defRPr>
                <a:solidFill>
                  <a:srgbClr val="555554"/>
                </a:solidFill>
              </a:defRPr>
            </a:lvl2pPr>
            <a:lvl3pPr>
              <a:defRPr>
                <a:solidFill>
                  <a:srgbClr val="555554"/>
                </a:solidFill>
              </a:defRPr>
            </a:lvl3pPr>
            <a:lvl4pPr>
              <a:defRPr>
                <a:solidFill>
                  <a:srgbClr val="555554"/>
                </a:solidFill>
              </a:defRPr>
            </a:lvl4pPr>
            <a:lvl5pPr>
              <a:defRPr>
                <a:solidFill>
                  <a:srgbClr val="555554"/>
                </a:solidFill>
              </a:defRPr>
            </a:lvl5pPr>
          </a:lstStyle>
          <a:p>
            <a:pPr lvl="0"/>
            <a:r>
              <a:rPr lang="ru-RU" dirty="0"/>
              <a:t>Образец подзаголовка</a:t>
            </a:r>
          </a:p>
        </p:txBody>
      </p:sp>
      <p:sp>
        <p:nvSpPr>
          <p:cNvPr id="12" name="Текст 3">
            <a:extLst>
              <a:ext uri="{FF2B5EF4-FFF2-40B4-BE49-F238E27FC236}">
                <a16:creationId xmlns:a16="http://schemas.microsoft.com/office/drawing/2014/main" id="{D5924DE3-7795-9841-ABE7-874571E86E2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40952" y="841367"/>
            <a:ext cx="9529200" cy="4608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lang="ru-RU" sz="3133" b="1" dirty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/>
            <a:r>
              <a:rPr lang="ru-RU" dirty="0"/>
              <a:t>Заголовок слайда</a:t>
            </a:r>
            <a:r>
              <a:rPr lang="en-US" dirty="0"/>
              <a:t> </a:t>
            </a:r>
            <a:r>
              <a:rPr lang="ru-RU" dirty="0"/>
              <a:t>с таблицей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1AA20B4-7F4D-D347-903E-B0A87DF8FC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8232" y="367215"/>
            <a:ext cx="1196254" cy="15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980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56" userDrawn="1">
          <p15:clr>
            <a:srgbClr val="FBAE40"/>
          </p15:clr>
        </p15:guide>
        <p15:guide id="3" pos="7425" userDrawn="1">
          <p15:clr>
            <a:srgbClr val="FBAE40"/>
          </p15:clr>
        </p15:guide>
        <p15:guide id="4" orient="horz" pos="3888" userDrawn="1">
          <p15:clr>
            <a:srgbClr val="FBAE40"/>
          </p15:clr>
        </p15:guide>
        <p15:guide id="5" orient="horz" pos="944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с графи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4"/>
          <p:cNvSpPr/>
          <p:nvPr userDrawn="1"/>
        </p:nvSpPr>
        <p:spPr>
          <a:xfrm>
            <a:off x="441344" y="6379282"/>
            <a:ext cx="11752600" cy="28497"/>
          </a:xfrm>
          <a:custGeom>
            <a:avLst/>
            <a:gdLst/>
            <a:ahLst/>
            <a:cxnLst/>
            <a:rect l="l" t="t" r="r" b="b"/>
            <a:pathLst>
              <a:path w="19377025" h="46990">
                <a:moveTo>
                  <a:pt x="19376425" y="0"/>
                </a:moveTo>
                <a:lnTo>
                  <a:pt x="0" y="0"/>
                </a:lnTo>
                <a:lnTo>
                  <a:pt x="0" y="46543"/>
                </a:lnTo>
                <a:lnTo>
                  <a:pt x="19376425" y="46543"/>
                </a:lnTo>
                <a:lnTo>
                  <a:pt x="19376425" y="0"/>
                </a:lnTo>
                <a:close/>
              </a:path>
            </a:pathLst>
          </a:custGeom>
          <a:solidFill>
            <a:srgbClr val="E92E2D"/>
          </a:solidFill>
        </p:spPr>
        <p:txBody>
          <a:bodyPr wrap="square" lIns="0" tIns="0" rIns="0" bIns="0" rtlCol="0"/>
          <a:lstStyle/>
          <a:p>
            <a:endParaRPr sz="1091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>
          <a:xfrm>
            <a:off x="11022249" y="6478712"/>
            <a:ext cx="711897" cy="199299"/>
          </a:xfrm>
          <a:prstGeom prst="rect">
            <a:avLst/>
          </a:prstGeom>
        </p:spPr>
        <p:txBody>
          <a:bodyPr lIns="0" tIns="0" rIns="0" bIns="0"/>
          <a:lstStyle>
            <a:lvl1pPr>
              <a:defRPr sz="93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fld id="{EE176C42-AD4C-4CE4-A7AD-7C91363E0476}" type="slidenum">
              <a:rPr lang="ru-RU" smtClean="0"/>
              <a:pPr algn="r"/>
              <a:t>‹#›</a:t>
            </a:fld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13" hasCustomPrompt="1"/>
          </p:nvPr>
        </p:nvSpPr>
        <p:spPr>
          <a:xfrm>
            <a:off x="441345" y="6478713"/>
            <a:ext cx="10370715" cy="18483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93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Короткий заголовок презентации</a:t>
            </a:r>
          </a:p>
        </p:txBody>
      </p:sp>
      <p:sp>
        <p:nvSpPr>
          <p:cNvPr id="26" name="Текст 25"/>
          <p:cNvSpPr>
            <a:spLocks noGrp="1"/>
          </p:cNvSpPr>
          <p:nvPr>
            <p:ph type="body" sz="quarter" idx="14" hasCustomPrompt="1"/>
          </p:nvPr>
        </p:nvSpPr>
        <p:spPr>
          <a:xfrm>
            <a:off x="453155" y="398353"/>
            <a:ext cx="9606556" cy="18483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933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ЗАГОЛОВОК РАЗДЕЛИТЕЛЯ</a:t>
            </a:r>
          </a:p>
        </p:txBody>
      </p:sp>
      <p:sp>
        <p:nvSpPr>
          <p:cNvPr id="18" name="Диаграмма 3"/>
          <p:cNvSpPr>
            <a:spLocks noGrp="1"/>
          </p:cNvSpPr>
          <p:nvPr>
            <p:ph type="chart" sz="quarter" idx="21"/>
          </p:nvPr>
        </p:nvSpPr>
        <p:spPr>
          <a:xfrm>
            <a:off x="6300021" y="1498600"/>
            <a:ext cx="5434950" cy="4673600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0" name="Диаграмма 3"/>
          <p:cNvSpPr>
            <a:spLocks noGrp="1"/>
          </p:cNvSpPr>
          <p:nvPr>
            <p:ph type="chart" sz="quarter" idx="22"/>
          </p:nvPr>
        </p:nvSpPr>
        <p:spPr>
          <a:xfrm>
            <a:off x="440324" y="1511300"/>
            <a:ext cx="5434950" cy="4673600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Текст 3">
            <a:extLst>
              <a:ext uri="{FF2B5EF4-FFF2-40B4-BE49-F238E27FC236}">
                <a16:creationId xmlns:a16="http://schemas.microsoft.com/office/drawing/2014/main" id="{1750735F-E5C2-8741-A329-414E469C0FB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40952" y="841367"/>
            <a:ext cx="9529200" cy="4608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lang="ru-RU" sz="3133" b="1" dirty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/>
            <a:r>
              <a:rPr lang="ru-RU" dirty="0"/>
              <a:t>Заголовок слайда</a:t>
            </a:r>
            <a:r>
              <a:rPr lang="en-US" dirty="0"/>
              <a:t> </a:t>
            </a:r>
            <a:r>
              <a:rPr lang="ru-RU" dirty="0"/>
              <a:t>с графиком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F2FE2BA-648A-244E-8DAC-C1376295878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8232" y="367215"/>
            <a:ext cx="1196254" cy="15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6446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56" userDrawn="1">
          <p15:clr>
            <a:srgbClr val="FBAE40"/>
          </p15:clr>
        </p15:guide>
        <p15:guide id="3" pos="7425" userDrawn="1">
          <p15:clr>
            <a:srgbClr val="FBAE40"/>
          </p15:clr>
        </p15:guide>
        <p15:guide id="4" orient="horz" pos="3888" userDrawn="1">
          <p15:clr>
            <a:srgbClr val="FBAE40"/>
          </p15:clr>
        </p15:guide>
        <p15:guide id="5" orient="horz" pos="944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12"/>
          <p:cNvSpPr/>
          <p:nvPr userDrawn="1"/>
        </p:nvSpPr>
        <p:spPr>
          <a:xfrm>
            <a:off x="799861" y="5631388"/>
            <a:ext cx="11390953" cy="48133"/>
          </a:xfrm>
          <a:custGeom>
            <a:avLst/>
            <a:gdLst/>
            <a:ahLst/>
            <a:cxnLst/>
            <a:rect l="l" t="t" r="r" b="b"/>
            <a:pathLst>
              <a:path w="18780760" h="79375">
                <a:moveTo>
                  <a:pt x="18780318" y="0"/>
                </a:moveTo>
                <a:lnTo>
                  <a:pt x="0" y="0"/>
                </a:lnTo>
                <a:lnTo>
                  <a:pt x="0" y="79118"/>
                </a:lnTo>
                <a:lnTo>
                  <a:pt x="18780318" y="79118"/>
                </a:lnTo>
                <a:lnTo>
                  <a:pt x="18780318" y="0"/>
                </a:lnTo>
                <a:close/>
              </a:path>
            </a:pathLst>
          </a:custGeom>
          <a:solidFill>
            <a:srgbClr val="E92E2D"/>
          </a:solidFill>
        </p:spPr>
        <p:txBody>
          <a:bodyPr wrap="square" lIns="0" tIns="0" rIns="0" bIns="0" rtlCol="0"/>
          <a:lstStyle/>
          <a:p>
            <a:endParaRPr sz="2400"/>
          </a:p>
        </p:txBody>
      </p:sp>
      <p:sp>
        <p:nvSpPr>
          <p:cNvPr id="5" name="TextBox 4"/>
          <p:cNvSpPr txBox="1"/>
          <p:nvPr userDrawn="1"/>
        </p:nvSpPr>
        <p:spPr>
          <a:xfrm>
            <a:off x="698249" y="4445001"/>
            <a:ext cx="3975960" cy="913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67" b="1" dirty="0">
                <a:solidFill>
                  <a:schemeClr val="tx1"/>
                </a:solidFill>
              </a:rPr>
              <a:t>СПАСИБО</a:t>
            </a:r>
            <a:endParaRPr lang="ru-RU" sz="2667" b="1" baseline="0" dirty="0">
              <a:solidFill>
                <a:schemeClr val="tx1"/>
              </a:solidFill>
            </a:endParaRPr>
          </a:p>
          <a:p>
            <a:r>
              <a:rPr lang="ru-RU" sz="2667" b="1" baseline="0" dirty="0">
                <a:solidFill>
                  <a:schemeClr val="tx1"/>
                </a:solidFill>
              </a:rPr>
              <a:t>ЗА ВНИМАНИЕ</a:t>
            </a:r>
            <a:endParaRPr lang="ru-RU" sz="2667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698249" y="5923995"/>
            <a:ext cx="397596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dirty="0">
                <a:solidFill>
                  <a:schemeClr val="tx1"/>
                </a:solidFill>
              </a:rPr>
              <a:t>nami.ru</a:t>
            </a:r>
            <a:endParaRPr lang="ru-RU" sz="2133" b="0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12" y="647534"/>
            <a:ext cx="1801423" cy="239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963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6" r:id="rId2"/>
    <p:sldLayoutId id="2147483674" r:id="rId3"/>
    <p:sldLayoutId id="2147483668" r:id="rId4"/>
    <p:sldLayoutId id="2147483662" r:id="rId5"/>
    <p:sldLayoutId id="2147483669" r:id="rId6"/>
    <p:sldLayoutId id="2147483670" r:id="rId7"/>
    <p:sldLayoutId id="2147483671" r:id="rId8"/>
    <p:sldLayoutId id="2147483673" r:id="rId9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609646">
        <a:defRPr>
          <a:latin typeface="+mn-lt"/>
          <a:ea typeface="+mn-ea"/>
          <a:cs typeface="+mn-cs"/>
        </a:defRPr>
      </a:lvl2pPr>
      <a:lvl3pPr marL="1219291">
        <a:defRPr>
          <a:latin typeface="+mn-lt"/>
          <a:ea typeface="+mn-ea"/>
          <a:cs typeface="+mn-cs"/>
        </a:defRPr>
      </a:lvl3pPr>
      <a:lvl4pPr marL="1828937">
        <a:defRPr>
          <a:latin typeface="+mn-lt"/>
          <a:ea typeface="+mn-ea"/>
          <a:cs typeface="+mn-cs"/>
        </a:defRPr>
      </a:lvl4pPr>
      <a:lvl5pPr marL="2438583">
        <a:defRPr>
          <a:latin typeface="+mn-lt"/>
          <a:ea typeface="+mn-ea"/>
          <a:cs typeface="+mn-cs"/>
        </a:defRPr>
      </a:lvl5pPr>
      <a:lvl6pPr marL="3048229">
        <a:defRPr>
          <a:latin typeface="+mn-lt"/>
          <a:ea typeface="+mn-ea"/>
          <a:cs typeface="+mn-cs"/>
        </a:defRPr>
      </a:lvl6pPr>
      <a:lvl7pPr marL="3657874">
        <a:defRPr>
          <a:latin typeface="+mn-lt"/>
          <a:ea typeface="+mn-ea"/>
          <a:cs typeface="+mn-cs"/>
        </a:defRPr>
      </a:lvl7pPr>
      <a:lvl8pPr marL="4267520">
        <a:defRPr>
          <a:latin typeface="+mn-lt"/>
          <a:ea typeface="+mn-ea"/>
          <a:cs typeface="+mn-cs"/>
        </a:defRPr>
      </a:lvl8pPr>
      <a:lvl9pPr marL="48771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609646">
        <a:defRPr>
          <a:latin typeface="+mn-lt"/>
          <a:ea typeface="+mn-ea"/>
          <a:cs typeface="+mn-cs"/>
        </a:defRPr>
      </a:lvl2pPr>
      <a:lvl3pPr marL="1219291">
        <a:defRPr>
          <a:latin typeface="+mn-lt"/>
          <a:ea typeface="+mn-ea"/>
          <a:cs typeface="+mn-cs"/>
        </a:defRPr>
      </a:lvl3pPr>
      <a:lvl4pPr marL="1828937">
        <a:defRPr>
          <a:latin typeface="+mn-lt"/>
          <a:ea typeface="+mn-ea"/>
          <a:cs typeface="+mn-cs"/>
        </a:defRPr>
      </a:lvl4pPr>
      <a:lvl5pPr marL="2438583">
        <a:defRPr>
          <a:latin typeface="+mn-lt"/>
          <a:ea typeface="+mn-ea"/>
          <a:cs typeface="+mn-cs"/>
        </a:defRPr>
      </a:lvl5pPr>
      <a:lvl6pPr marL="3048229">
        <a:defRPr>
          <a:latin typeface="+mn-lt"/>
          <a:ea typeface="+mn-ea"/>
          <a:cs typeface="+mn-cs"/>
        </a:defRPr>
      </a:lvl6pPr>
      <a:lvl7pPr marL="3657874">
        <a:defRPr>
          <a:latin typeface="+mn-lt"/>
          <a:ea typeface="+mn-ea"/>
          <a:cs typeface="+mn-cs"/>
        </a:defRPr>
      </a:lvl7pPr>
      <a:lvl8pPr marL="4267520">
        <a:defRPr>
          <a:latin typeface="+mn-lt"/>
          <a:ea typeface="+mn-ea"/>
          <a:cs typeface="+mn-cs"/>
        </a:defRPr>
      </a:lvl8pPr>
      <a:lvl9pPr marL="4877166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asf.nami.ru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hyperlink" Target="mailto:iasf@nami.ru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799862" y="2819400"/>
            <a:ext cx="9225068" cy="1676400"/>
          </a:xfrm>
        </p:spPr>
        <p:txBody>
          <a:bodyPr>
            <a:noAutofit/>
          </a:bodyPr>
          <a:lstStyle/>
          <a:p>
            <a:r>
              <a:rPr lang="ru-RU" sz="2800" dirty="0"/>
              <a:t>Конкурс научно-технических проектов </a:t>
            </a:r>
            <a:r>
              <a:rPr lang="ru-RU" sz="2800" dirty="0" smtClean="0"/>
              <a:t>школьников 10-11 классов, студентов</a:t>
            </a:r>
            <a:r>
              <a:rPr lang="ru-RU" sz="2800" dirty="0"/>
              <a:t>, аспирантов и молодых специалистов в рамках Международного автомобильного научного форума-2025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>
          <a:xfrm>
            <a:off x="799862" y="4800601"/>
            <a:ext cx="9225068" cy="878920"/>
          </a:xfrm>
        </p:spPr>
        <p:txBody>
          <a:bodyPr>
            <a:normAutofit/>
          </a:bodyPr>
          <a:lstStyle/>
          <a:p>
            <a:endParaRPr lang="ru-RU" sz="1400" dirty="0"/>
          </a:p>
          <a:p>
            <a:endParaRPr lang="ru-RU" dirty="0"/>
          </a:p>
        </p:txBody>
      </p:sp>
      <p:sp>
        <p:nvSpPr>
          <p:cNvPr id="5" name="object 12"/>
          <p:cNvSpPr/>
          <p:nvPr/>
        </p:nvSpPr>
        <p:spPr>
          <a:xfrm>
            <a:off x="800552" y="5631388"/>
            <a:ext cx="11389469" cy="48133"/>
          </a:xfrm>
          <a:custGeom>
            <a:avLst/>
            <a:gdLst/>
            <a:ahLst/>
            <a:cxnLst/>
            <a:rect l="l" t="t" r="r" b="b"/>
            <a:pathLst>
              <a:path w="18780760" h="79375">
                <a:moveTo>
                  <a:pt x="18780318" y="0"/>
                </a:moveTo>
                <a:lnTo>
                  <a:pt x="0" y="0"/>
                </a:lnTo>
                <a:lnTo>
                  <a:pt x="0" y="79118"/>
                </a:lnTo>
                <a:lnTo>
                  <a:pt x="18780318" y="79118"/>
                </a:lnTo>
                <a:lnTo>
                  <a:pt x="18780318" y="0"/>
                </a:lnTo>
                <a:close/>
              </a:path>
            </a:pathLst>
          </a:custGeom>
          <a:solidFill>
            <a:srgbClr val="E92E2D"/>
          </a:solidFill>
        </p:spPr>
        <p:txBody>
          <a:bodyPr wrap="square" lIns="0" tIns="0" rIns="0" bIns="0" rtlCol="0"/>
          <a:lstStyle/>
          <a:p>
            <a:endParaRPr sz="240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F798FAD-008A-2A48-8906-9B34C25CFF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551" y="840795"/>
            <a:ext cx="2575999" cy="342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243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EE176C42-AD4C-4CE4-A7AD-7C91363E0476}" type="slidenum">
              <a:rPr lang="ru-RU" smtClean="0"/>
              <a:pPr algn="r"/>
              <a:t>2</a:t>
            </a:fld>
            <a:endParaRPr lang="ru-RU" dirty="0"/>
          </a:p>
        </p:txBody>
      </p:sp>
      <p:sp>
        <p:nvSpPr>
          <p:cNvPr id="15" name="Текст 14">
            <a:extLst>
              <a:ext uri="{FF2B5EF4-FFF2-40B4-BE49-F238E27FC236}">
                <a16:creationId xmlns:a16="http://schemas.microsoft.com/office/drawing/2014/main" id="{95C10990-63ED-D249-A68A-E95448377B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Текст 15">
            <a:extLst>
              <a:ext uri="{FF2B5EF4-FFF2-40B4-BE49-F238E27FC236}">
                <a16:creationId xmlns:a16="http://schemas.microsoft.com/office/drawing/2014/main" id="{CAD929B3-8926-B44C-8373-0A496AE666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Текст 17">
            <a:extLst>
              <a:ext uri="{FF2B5EF4-FFF2-40B4-BE49-F238E27FC236}">
                <a16:creationId xmlns:a16="http://schemas.microsoft.com/office/drawing/2014/main" id="{2FC4D16F-6A33-8C4D-B3E1-F743D56DD27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40953" y="1905000"/>
            <a:ext cx="5434322" cy="3907797"/>
          </a:xfrm>
        </p:spPr>
        <p:txBody>
          <a:bodyPr/>
          <a:lstStyle/>
          <a:p>
            <a:endParaRPr lang="ru-RU" sz="1800" dirty="0"/>
          </a:p>
          <a:p>
            <a:r>
              <a:rPr lang="ru-RU" sz="1800" dirty="0"/>
              <a:t>Реальная возможность обменяться идеями, узнать о текущих и будущих научных исследованиях, о разработках в области инновационных (в том числе интеллектуальных) транспортных средств.</a:t>
            </a:r>
          </a:p>
          <a:p>
            <a:endParaRPr lang="ru-RU" sz="1800" dirty="0"/>
          </a:p>
          <a:p>
            <a:r>
              <a:rPr lang="ru-RU" sz="1800" dirty="0"/>
              <a:t>Традиционно участвуют представители федеральных органов исполнительной власти РФ, российских и зарубежных автопроизводителей, научно-производственных объединений, инжиниринговых компаний, </a:t>
            </a:r>
            <a:r>
              <a:rPr lang="ru-RU" sz="1800" b="1" dirty="0"/>
              <a:t>ведущих российских и зарубежных технических университетов</a:t>
            </a:r>
            <a:r>
              <a:rPr lang="ru-RU" dirty="0"/>
              <a:t>.</a:t>
            </a:r>
          </a:p>
        </p:txBody>
      </p:sp>
      <p:sp>
        <p:nvSpPr>
          <p:cNvPr id="20" name="Текст 19">
            <a:extLst>
              <a:ext uri="{FF2B5EF4-FFF2-40B4-BE49-F238E27FC236}">
                <a16:creationId xmlns:a16="http://schemas.microsoft.com/office/drawing/2014/main" id="{71A47B31-EAB2-294D-9E7F-2813707D350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Autofit/>
          </a:bodyPr>
          <a:lstStyle/>
          <a:p>
            <a:r>
              <a:rPr lang="ru-RU" sz="1800" dirty="0"/>
              <a:t>Что такое МАНФ?</a:t>
            </a:r>
          </a:p>
          <a:p>
            <a:endParaRPr lang="ru-RU" sz="1800" dirty="0"/>
          </a:p>
          <a:p>
            <a:r>
              <a:rPr lang="ru-RU" sz="1800" b="1" dirty="0"/>
              <a:t>МАНФ проводится с 2003 года. Это уникальная площадка для коммуникации всех представителей отрасли</a:t>
            </a:r>
            <a:r>
              <a:rPr lang="ru-RU" sz="1800" dirty="0"/>
              <a:t>.</a:t>
            </a:r>
          </a:p>
          <a:p>
            <a:endParaRPr lang="ru-RU" sz="18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14BA70F-4409-45C0-BC8A-13E907921D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8702" y="2080260"/>
            <a:ext cx="5593933" cy="3732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459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EE176C42-AD4C-4CE4-A7AD-7C91363E0476}" type="slidenum">
              <a:rPr lang="ru-RU" smtClean="0"/>
              <a:pPr algn="r"/>
              <a:t>3</a:t>
            </a:fld>
            <a:endParaRPr lang="ru-RU" dirty="0"/>
          </a:p>
        </p:txBody>
      </p:sp>
      <p:sp>
        <p:nvSpPr>
          <p:cNvPr id="15" name="Текст 14">
            <a:extLst>
              <a:ext uri="{FF2B5EF4-FFF2-40B4-BE49-F238E27FC236}">
                <a16:creationId xmlns:a16="http://schemas.microsoft.com/office/drawing/2014/main" id="{95C10990-63ED-D249-A68A-E95448377B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Текст 15">
            <a:extLst>
              <a:ext uri="{FF2B5EF4-FFF2-40B4-BE49-F238E27FC236}">
                <a16:creationId xmlns:a16="http://schemas.microsoft.com/office/drawing/2014/main" id="{CAD929B3-8926-B44C-8373-0A496AE666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Текст 16">
            <a:extLst>
              <a:ext uri="{FF2B5EF4-FFF2-40B4-BE49-F238E27FC236}">
                <a16:creationId xmlns:a16="http://schemas.microsoft.com/office/drawing/2014/main" id="{8E0E265B-623D-B443-93B0-2FE240E05A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300020" y="1905000"/>
            <a:ext cx="5434322" cy="4267200"/>
          </a:xfrm>
        </p:spPr>
        <p:txBody>
          <a:bodyPr/>
          <a:lstStyle/>
          <a:p>
            <a:r>
              <a:rPr lang="ru-RU" sz="2000" dirty="0"/>
              <a:t>Конкурс проводится среди проектов, имеющих </a:t>
            </a:r>
            <a:r>
              <a:rPr lang="ru-RU" sz="2000" b="1" dirty="0"/>
              <a:t>коммерческий потенциал</a:t>
            </a:r>
            <a:r>
              <a:rPr lang="ru-RU" sz="2000" dirty="0"/>
              <a:t>. Его можно реализовать во время работы над проектом, а также после презентации – заинтересовать заказчиков и привлечь партнеров.</a:t>
            </a:r>
          </a:p>
          <a:p>
            <a:endParaRPr lang="ru-RU" sz="2000" dirty="0"/>
          </a:p>
          <a:p>
            <a:r>
              <a:rPr lang="ru-RU" sz="2000" b="1" dirty="0"/>
              <a:t>Сроки проведения Конкурса</a:t>
            </a:r>
          </a:p>
          <a:p>
            <a:r>
              <a:rPr lang="ru-RU" sz="2000" dirty="0"/>
              <a:t>Размещение конкурсной документации – 1 июля 2025 г. Конкурсные заявки принимаются с 1 июля по </a:t>
            </a:r>
            <a:r>
              <a:rPr lang="ru-RU" sz="2000" dirty="0" smtClean="0"/>
              <a:t>8 </a:t>
            </a:r>
            <a:r>
              <a:rPr lang="ru-RU" sz="2000" dirty="0"/>
              <a:t>октября 2025 г.</a:t>
            </a:r>
          </a:p>
          <a:p>
            <a:r>
              <a:rPr lang="ru-RU" sz="2000" dirty="0"/>
              <a:t>Финал состоится во время проведения МАНФ-2025.</a:t>
            </a:r>
          </a:p>
          <a:p>
            <a:endParaRPr lang="ru-RU" dirty="0"/>
          </a:p>
        </p:txBody>
      </p:sp>
      <p:sp>
        <p:nvSpPr>
          <p:cNvPr id="18" name="Текст 17">
            <a:extLst>
              <a:ext uri="{FF2B5EF4-FFF2-40B4-BE49-F238E27FC236}">
                <a16:creationId xmlns:a16="http://schemas.microsoft.com/office/drawing/2014/main" id="{2FC4D16F-6A33-8C4D-B3E1-F743D56DD27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40953" y="1905001"/>
            <a:ext cx="5434322" cy="4267200"/>
          </a:xfrm>
        </p:spPr>
        <p:txBody>
          <a:bodyPr/>
          <a:lstStyle/>
          <a:p>
            <a:r>
              <a:rPr lang="ru-RU" dirty="0"/>
              <a:t>•</a:t>
            </a:r>
            <a:r>
              <a:rPr lang="ru-RU" sz="2000" dirty="0"/>
              <a:t>Разработать и внедрить перспективные технологии и продукты, востребованные автопромышленностью и смежными отраслями;</a:t>
            </a:r>
          </a:p>
          <a:p>
            <a:r>
              <a:rPr lang="ru-RU" sz="2000" dirty="0"/>
              <a:t> </a:t>
            </a:r>
          </a:p>
          <a:p>
            <a:r>
              <a:rPr lang="ru-RU" sz="2000" dirty="0"/>
              <a:t>•Продемонстрировать, что господдержка научных исследований и разработок на ранних стадиях готовности технологий необходима и эффективна;</a:t>
            </a:r>
          </a:p>
          <a:p>
            <a:endParaRPr lang="ru-RU" sz="2000" dirty="0"/>
          </a:p>
          <a:p>
            <a:endParaRPr lang="ru-RU" sz="2000" dirty="0"/>
          </a:p>
          <a:p>
            <a:r>
              <a:rPr lang="ru-RU" sz="2000" dirty="0"/>
              <a:t>•</a:t>
            </a:r>
            <a:r>
              <a:rPr lang="ru-RU" sz="2000" b="1" dirty="0"/>
              <a:t>Помочь талантливой молодёжи в реализации научно-технических идей</a:t>
            </a:r>
            <a:r>
              <a:rPr lang="ru-RU" sz="2000" dirty="0"/>
              <a:t>.</a:t>
            </a:r>
          </a:p>
          <a:p>
            <a:endParaRPr lang="ru-RU" dirty="0"/>
          </a:p>
        </p:txBody>
      </p:sp>
      <p:sp>
        <p:nvSpPr>
          <p:cNvPr id="19" name="Текст 18">
            <a:extLst>
              <a:ext uri="{FF2B5EF4-FFF2-40B4-BE49-F238E27FC236}">
                <a16:creationId xmlns:a16="http://schemas.microsoft.com/office/drawing/2014/main" id="{F3FB7851-A76A-CC46-B7E0-3E4244CCA6F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ru-RU" dirty="0"/>
              <a:t>Цели конкурса:</a:t>
            </a:r>
          </a:p>
        </p:txBody>
      </p:sp>
      <p:sp>
        <p:nvSpPr>
          <p:cNvPr id="20" name="Текст 19">
            <a:extLst>
              <a:ext uri="{FF2B5EF4-FFF2-40B4-BE49-F238E27FC236}">
                <a16:creationId xmlns:a16="http://schemas.microsoft.com/office/drawing/2014/main" id="{71A47B31-EAB2-294D-9E7F-2813707D350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Организатор конкурса – ФГУП «НАМИ»</a:t>
            </a:r>
          </a:p>
        </p:txBody>
      </p:sp>
    </p:spTree>
    <p:extLst>
      <p:ext uri="{BB962C8B-B14F-4D97-AF65-F5344CB8AC3E}">
        <p14:creationId xmlns:p14="http://schemas.microsoft.com/office/powerpoint/2010/main" val="56836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EE176C42-AD4C-4CE4-A7AD-7C91363E0476}" type="slidenum">
              <a:rPr lang="ru-RU" smtClean="0"/>
              <a:pPr algn="r"/>
              <a:t>4</a:t>
            </a:fld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DBAA800-3C38-FC42-8638-D6BF29BD69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8CB72B9-A573-734E-980F-19675A29DC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26AF21C-9D8F-4D2E-AB14-F517B36281E4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3" r="11253"/>
          <a:stretch>
            <a:fillRect/>
          </a:stretch>
        </p:blipFill>
        <p:spPr/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F557253B-5CD4-B940-81E7-8843B2586DE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40953" y="1498601"/>
            <a:ext cx="5434322" cy="4673600"/>
          </a:xfrm>
        </p:spPr>
        <p:txBody>
          <a:bodyPr/>
          <a:lstStyle/>
          <a:p>
            <a:r>
              <a:rPr lang="ru-RU" dirty="0"/>
              <a:t>•Конкурентоспособные отечественные наземные транспортные и транспортно-технологические средства;</a:t>
            </a:r>
          </a:p>
          <a:p>
            <a:endParaRPr lang="ru-RU" dirty="0"/>
          </a:p>
          <a:p>
            <a:r>
              <a:rPr lang="ru-RU" dirty="0"/>
              <a:t>•Энергетические установки транспортных и транспортно-технологических средств, в том числе комбинированные и на альтернативных топливах;</a:t>
            </a:r>
          </a:p>
          <a:p>
            <a:endParaRPr lang="ru-RU" dirty="0"/>
          </a:p>
          <a:p>
            <a:r>
              <a:rPr lang="ru-RU" dirty="0"/>
              <a:t>•Электрические транспортные и транспортно-технологические средства и их компоненты;</a:t>
            </a:r>
          </a:p>
          <a:p>
            <a:endParaRPr lang="ru-RU" dirty="0"/>
          </a:p>
          <a:p>
            <a:r>
              <a:rPr lang="ru-RU" dirty="0"/>
              <a:t>•Интеллектуальные транспортные и транспортно-технологические средства, интеллектуальные транспортные системы.</a:t>
            </a:r>
          </a:p>
          <a:p>
            <a:endParaRPr lang="ru-RU" dirty="0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A8FC65AB-9C6B-E149-9519-FA0D9EECE65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Направления конкурса</a:t>
            </a:r>
          </a:p>
        </p:txBody>
      </p:sp>
    </p:spTree>
    <p:extLst>
      <p:ext uri="{BB962C8B-B14F-4D97-AF65-F5344CB8AC3E}">
        <p14:creationId xmlns:p14="http://schemas.microsoft.com/office/powerpoint/2010/main" val="208163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EE176C42-AD4C-4CE4-A7AD-7C91363E0476}" type="slidenum">
              <a:rPr lang="ru-RU" smtClean="0"/>
              <a:pPr algn="r"/>
              <a:t>5</a:t>
            </a:fld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83823FE-34C0-B140-81E9-5839F12888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14367F5-DBA6-1C44-8645-08BE5F640D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838FE49-6726-714E-A33B-F3973F9E3D8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40952" y="1498601"/>
            <a:ext cx="11293193" cy="4673600"/>
          </a:xfrm>
        </p:spPr>
        <p:txBody>
          <a:bodyPr/>
          <a:lstStyle/>
          <a:p>
            <a:endParaRPr lang="ru-RU" dirty="0"/>
          </a:p>
          <a:p>
            <a:pPr algn="ctr"/>
            <a:r>
              <a:rPr lang="ru-RU" sz="2800" dirty="0"/>
              <a:t>Номинация «Лучшая студенческая работа»</a:t>
            </a:r>
          </a:p>
          <a:p>
            <a:pPr algn="ctr"/>
            <a:endParaRPr lang="ru-RU" dirty="0"/>
          </a:p>
          <a:p>
            <a:endParaRPr lang="ru-RU" dirty="0"/>
          </a:p>
          <a:p>
            <a:r>
              <a:rPr lang="ru-RU" dirty="0"/>
              <a:t>Команда </a:t>
            </a:r>
            <a:r>
              <a:rPr lang="ru-RU" dirty="0" smtClean="0"/>
              <a:t>вуза </a:t>
            </a:r>
            <a:r>
              <a:rPr lang="ru-RU" dirty="0"/>
              <a:t>численностью </a:t>
            </a:r>
            <a:r>
              <a:rPr lang="ru-RU" b="1" dirty="0"/>
              <a:t>до 5 человек по одному проекту 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dirty="0"/>
              <a:t>Допускаются участники в возрасте </a:t>
            </a:r>
            <a:r>
              <a:rPr lang="ru-RU" b="1" dirty="0"/>
              <a:t>до 35 лет включительно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dirty="0"/>
              <a:t>Допускается единоличное участие.</a:t>
            </a:r>
          </a:p>
          <a:p>
            <a:endParaRPr lang="ru-RU" dirty="0"/>
          </a:p>
          <a:p>
            <a:r>
              <a:rPr lang="ru-RU" dirty="0"/>
              <a:t>Каждый </a:t>
            </a:r>
            <a:r>
              <a:rPr lang="ru-RU" dirty="0" smtClean="0"/>
              <a:t>вуза </a:t>
            </a:r>
            <a:r>
              <a:rPr lang="ru-RU" dirty="0"/>
              <a:t>может представлять </a:t>
            </a:r>
            <a:r>
              <a:rPr lang="ru-RU" b="1" dirty="0"/>
              <a:t>несколько команд и проектов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dirty="0"/>
              <a:t>У каждой команды может быть </a:t>
            </a:r>
            <a:r>
              <a:rPr lang="ru-RU" b="1" dirty="0"/>
              <a:t>один координатор</a:t>
            </a:r>
            <a:r>
              <a:rPr lang="ru-RU" dirty="0"/>
              <a:t> (научный консультант или руководитель). Он входит в состав команды проекта и его возраст не ограничен.</a:t>
            </a:r>
          </a:p>
          <a:p>
            <a:r>
              <a:rPr lang="ru-RU" dirty="0"/>
              <a:t> 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8B94CA9B-062E-B64E-B5A5-FC3526E88F9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Кто может участвовать?</a:t>
            </a:r>
          </a:p>
        </p:txBody>
      </p:sp>
    </p:spTree>
    <p:extLst>
      <p:ext uri="{BB962C8B-B14F-4D97-AF65-F5344CB8AC3E}">
        <p14:creationId xmlns:p14="http://schemas.microsoft.com/office/powerpoint/2010/main" val="719636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EE176C42-AD4C-4CE4-A7AD-7C91363E0476}" type="slidenum">
              <a:rPr lang="ru-RU" smtClean="0"/>
              <a:pPr algn="r"/>
              <a:t>6</a:t>
            </a:fld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DBAA800-3C38-FC42-8638-D6BF29BD69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8CB72B9-A573-734E-980F-19675A29DC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A30BF09-6E6F-4E3A-ACCE-4081367C21D5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3" r="11253"/>
          <a:stretch>
            <a:fillRect/>
          </a:stretch>
        </p:blipFill>
        <p:spPr>
          <a:xfrm>
            <a:off x="6299954" y="1498601"/>
            <a:ext cx="5434192" cy="4673600"/>
          </a:xfr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F557253B-5CD4-B940-81E7-8843B2586DE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40953" y="1498601"/>
            <a:ext cx="5434322" cy="4673600"/>
          </a:xfrm>
        </p:spPr>
        <p:txBody>
          <a:bodyPr/>
          <a:lstStyle/>
          <a:p>
            <a:r>
              <a:rPr lang="ru-RU" sz="2000" dirty="0"/>
              <a:t>Заявка должна содержать:</a:t>
            </a:r>
          </a:p>
          <a:p>
            <a:endParaRPr lang="ru-RU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Заполненную заявку-анкету;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Презентацию проекта в формате Microsoft PowerPoint (требования в конкурсной документации);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Подтверждение </a:t>
            </a:r>
            <a:r>
              <a:rPr lang="ru-RU" sz="2000" dirty="0" smtClean="0"/>
              <a:t>вуза </a:t>
            </a:r>
            <a:r>
              <a:rPr lang="ru-RU" sz="2000" dirty="0"/>
              <a:t>о заинтересованности в развитии проекта (заверенное заведующим кафедрой и/или деканом факультета);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Дополнительные материалы по заявке (по желанию авторов).</a:t>
            </a:r>
          </a:p>
          <a:p>
            <a:endParaRPr lang="ru-RU" dirty="0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A8FC65AB-9C6B-E149-9519-FA0D9EECE65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Сайт конкурса: </a:t>
            </a:r>
            <a:r>
              <a:rPr lang="ru-RU" dirty="0">
                <a:hlinkClick r:id="rId3"/>
              </a:rPr>
              <a:t>http://iasf.nami.ru</a:t>
            </a:r>
            <a:r>
              <a:rPr lang="ru-RU" dirty="0"/>
              <a:t> почта </a:t>
            </a:r>
            <a:r>
              <a:rPr lang="en-US" dirty="0">
                <a:hlinkClick r:id="rId4"/>
              </a:rPr>
              <a:t>iasf@nami.ru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1748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EE176C42-AD4C-4CE4-A7AD-7C91363E0476}" type="slidenum">
              <a:rPr lang="ru-RU" smtClean="0"/>
              <a:pPr algn="r"/>
              <a:t>7</a:t>
            </a:fld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DBAA800-3C38-FC42-8638-D6BF29BD69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8CB72B9-A573-734E-980F-19675A29DC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D208944-E8E7-42ED-94B7-DE093F0927C3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3" r="11243"/>
          <a:stretch>
            <a:fillRect/>
          </a:stretch>
        </p:blipFill>
        <p:spPr>
          <a:xfrm>
            <a:off x="6249194" y="1498601"/>
            <a:ext cx="5434192" cy="4673600"/>
          </a:xfr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F557253B-5CD4-B940-81E7-8843B2586DE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40953" y="1498601"/>
            <a:ext cx="5434322" cy="4673600"/>
          </a:xfrm>
        </p:spPr>
        <p:txBody>
          <a:bodyPr/>
          <a:lstStyle/>
          <a:p>
            <a:r>
              <a:rPr lang="ru-RU" sz="2000" b="1" dirty="0"/>
              <a:t>Участники</a:t>
            </a:r>
            <a:r>
              <a:rPr lang="ru-RU" sz="2000" dirty="0"/>
              <a:t> получают именные приглашения на участие в церемонии финального отбора и награждения победителей конкурса.</a:t>
            </a:r>
          </a:p>
          <a:p>
            <a:endParaRPr lang="ru-RU" sz="2000" dirty="0"/>
          </a:p>
          <a:p>
            <a:endParaRPr lang="ru-RU" sz="2000" dirty="0"/>
          </a:p>
          <a:p>
            <a:r>
              <a:rPr lang="ru-RU" sz="2000" b="1" dirty="0"/>
              <a:t>Финалистам</a:t>
            </a:r>
            <a:r>
              <a:rPr lang="ru-RU" sz="2000" dirty="0"/>
              <a:t> </a:t>
            </a:r>
            <a:r>
              <a:rPr lang="ru-RU" sz="2000" dirty="0">
                <a:solidFill>
                  <a:srgbClr val="565656"/>
                </a:solidFill>
              </a:rPr>
              <a:t>конкурса вручаются дипломы. Команды представляют свои проекты научному сообществу и потенциальным инвесторам в рамках форума МАНФ-2025.</a:t>
            </a:r>
          </a:p>
          <a:p>
            <a:endParaRPr lang="ru-RU" sz="2000" dirty="0">
              <a:solidFill>
                <a:srgbClr val="565656"/>
              </a:solidFill>
            </a:endParaRPr>
          </a:p>
          <a:p>
            <a:endParaRPr lang="ru-RU" sz="2200" dirty="0"/>
          </a:p>
          <a:p>
            <a:r>
              <a:rPr lang="ru-RU" sz="2400" b="1" dirty="0"/>
              <a:t>Победителям конкурса вручаются дипломы победителей и ценные призы.</a:t>
            </a:r>
          </a:p>
          <a:p>
            <a:endParaRPr lang="ru-RU" dirty="0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A8FC65AB-9C6B-E149-9519-FA0D9EECE65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40953" y="838200"/>
            <a:ext cx="9529200" cy="46080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Победа в конкурсе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3704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EE176C42-AD4C-4CE4-A7AD-7C91363E0476}" type="slidenum">
              <a:rPr lang="ru-RU" smtClean="0"/>
              <a:pPr algn="r"/>
              <a:t>8</a:t>
            </a:fld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DBAA800-3C38-FC42-8638-D6BF29BD69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8CB72B9-A573-734E-980F-19675A29DC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A8FC65AB-9C6B-E149-9519-FA0D9EECE65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40952" y="841366"/>
            <a:ext cx="9529200" cy="987433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Победители конкурса МАНФ-2024</a:t>
            </a:r>
          </a:p>
          <a:p>
            <a:pPr algn="ctr"/>
            <a:r>
              <a:rPr lang="ru-RU" dirty="0"/>
              <a:t>Команда МАДИ</a:t>
            </a: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D1C5EE9-A3CF-4A5B-B0CC-1CF49B5144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390" y="2130277"/>
            <a:ext cx="5712443" cy="321324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9E3581C-B5FF-4DFA-98EE-6BB9758D78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5550" y="2130276"/>
            <a:ext cx="5712444" cy="321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769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2987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AMI">
      <a:dk1>
        <a:srgbClr val="2F3233"/>
      </a:dk1>
      <a:lt1>
        <a:srgbClr val="FFFFFF"/>
      </a:lt1>
      <a:dk2>
        <a:srgbClr val="E73135"/>
      </a:dk2>
      <a:lt2>
        <a:srgbClr val="565656"/>
      </a:lt2>
      <a:accent1>
        <a:srgbClr val="868686"/>
      </a:accent1>
      <a:accent2>
        <a:srgbClr val="DADADA"/>
      </a:accent2>
      <a:accent3>
        <a:srgbClr val="4DAA82"/>
      </a:accent3>
      <a:accent4>
        <a:srgbClr val="504E99"/>
      </a:accent4>
      <a:accent5>
        <a:srgbClr val="00ABE1"/>
      </a:accent5>
      <a:accent6>
        <a:srgbClr val="ED7C1C"/>
      </a:accent6>
      <a:hlink>
        <a:srgbClr val="DD6B7B"/>
      </a:hlink>
      <a:folHlink>
        <a:srgbClr val="EDAEAE"/>
      </a:folHlink>
    </a:clrScheme>
    <a:fontScheme name="NAM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2897</TotalTime>
  <Words>431</Words>
  <Application>Microsoft Office PowerPoint</Application>
  <PresentationFormat>Произвольный</PresentationFormat>
  <Paragraphs>71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NAMI_presentation_16x9</dc:title>
  <dc:creator>Мелинковская Татьяна Ауреловна</dc:creator>
  <cp:lastModifiedBy>den</cp:lastModifiedBy>
  <cp:revision>121</cp:revision>
  <dcterms:created xsi:type="dcterms:W3CDTF">2021-12-09T16:29:08Z</dcterms:created>
  <dcterms:modified xsi:type="dcterms:W3CDTF">2025-09-30T21:48:36Z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2021-12-09T00:00:00Z</vt:filetime>
  </property>
  <property fmtid="{D5CDD505-2E9C-101B-9397-08002B2CF9AE}" pid="3" name="Creator">
    <vt:lpwstr>Adobe Illustrator 25.0 (Macintosh)</vt:lpwstr>
  </property>
  <property fmtid="{D5CDD505-2E9C-101B-9397-08002B2CF9AE}" pid="4" name="LastSaved">
    <vt:filetime>2021-12-09T00:00:00Z</vt:filetime>
  </property>
</Properties>
</file>